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7172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53403-DBA3-4787-ACFE-E02DE78A39F2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7172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79C09-E952-4937-9C81-283826BD1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0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2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FF7AB-33A5-4C0D-868D-8FC9EFA6EED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751219"/>
            <a:ext cx="539115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2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96022-28DF-4490-BDB0-FF6660987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6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3BF3-F172-4EBA-A1D1-BA5B8B483B1D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5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DCD5-F96E-48A3-AD32-74FAEB9BB870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6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590D-78F2-4574-93AC-BFC42B559607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5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DF9-5E83-4E19-9285-022A9076A3AF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697A-E91B-44A2-A2ED-DE9D1953FA7F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98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EF4E-DBC8-4B36-8650-6A7BC5309676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38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D6F35-9418-4734-8507-C5B50D635517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E846-B7AA-4E31-B8BF-FF3858F6AA77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94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DFAA-B374-4B88-87E9-ABCD7237AB0F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63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E240-B903-4B5E-8E5B-F750BDBB1957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4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DFB0-2060-4337-9799-90F1E999C8B5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D136-A30E-44C8-8D74-A54E934D4184}" type="datetime1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48FD-CAD3-4CBB-B3F5-41EC41ACE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34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510" y="295567"/>
            <a:ext cx="2364510" cy="36945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（様式第５号）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8000" y="936000"/>
            <a:ext cx="10080000" cy="542035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企画提案書全般について、</a:t>
            </a:r>
            <a:r>
              <a:rPr lang="ja-JP" altLang="en-US" sz="16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実施要領「６（１）．企画提案書に記載すべき事項」</a:t>
            </a:r>
            <a:r>
              <a:rPr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に基づき、提案内容を記載してください。</a:t>
            </a:r>
            <a:endParaRPr kumimoji="1" lang="en-US" altLang="ja-JP" sz="16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357188" indent="-357188" algn="l">
              <a:lnSpc>
                <a:spcPct val="110000"/>
              </a:lnSpc>
            </a:pPr>
            <a:endParaRPr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l"/>
            <a:r>
              <a:rPr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留意事項</a:t>
            </a:r>
            <a:r>
              <a:rPr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</a:p>
          <a:p>
            <a:pPr marL="265113" indent="-265113" algn="l"/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・「仕様書」や「実施要領」に記載された事項を参考に、作成してください。なお、適宜項目の追加等をすること</a:t>
            </a:r>
            <a:r>
              <a:rPr lang="ja-JP" altLang="en-US" sz="16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は妨げません</a:t>
            </a:r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l"/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・文字は注記、解説、表中の記述を除き、原則として１６ポイント以上の大きさとしてください。</a:t>
            </a:r>
            <a:endParaRPr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l"/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・必要に応じ、図や画像を使用して作成してください。</a:t>
            </a:r>
            <a:endParaRPr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l"/>
            <a:r>
              <a:rPr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・本審査（プレゼンテーション及びヒアリングによる審査）では、企画提案書の内容をパワーポイントで説明していただく予定です。</a:t>
            </a:r>
            <a:endParaRPr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l"/>
            <a:endParaRPr lang="ja-JP" altLang="en-US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357188" indent="-357188" algn="l">
              <a:lnSpc>
                <a:spcPct val="110000"/>
              </a:lnSpc>
            </a:pP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008000" y="360000"/>
            <a:ext cx="10080000" cy="50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企　画　提　案　書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48FD-CAD3-4CBB-B3F5-41EC41ACE3FB}" type="slidenum">
              <a:rPr kumimoji="1" lang="ja-JP" altLang="en-US" sz="1600" smtClean="0">
                <a:solidFill>
                  <a:schemeClr val="tx1"/>
                </a:solidFill>
              </a:rPr>
              <a:t>1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7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6557</TotalTime>
  <Words>146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UDP明朝 Medium</vt:lpstr>
      <vt:lpstr>ＭＳ ゴシック</vt:lpstr>
      <vt:lpstr>游ゴシック</vt:lpstr>
      <vt:lpstr>游ゴシック Light</vt:lpstr>
      <vt:lpstr>Arial</vt:lpstr>
      <vt:lpstr>Office テーマ</vt:lpstr>
      <vt:lpstr>（様式第５号）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（様式第５－１号） </dc:title>
  <dc:creator>新家　有紀子</dc:creator>
  <cp:lastModifiedBy>川端　清志</cp:lastModifiedBy>
  <cp:revision>55</cp:revision>
  <cp:lastPrinted>2023-02-03T07:07:13Z</cp:lastPrinted>
  <dcterms:created xsi:type="dcterms:W3CDTF">2022-07-25T07:18:51Z</dcterms:created>
  <dcterms:modified xsi:type="dcterms:W3CDTF">2025-08-18T02:42:48Z</dcterms:modified>
</cp:coreProperties>
</file>